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3105904-219E-46F3-8C04-6D06606302C9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3360" cy="3084840"/>
          </a:xfrm>
          <a:prstGeom prst="rect">
            <a:avLst/>
          </a:prstGeom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65EFE8EF-DB2C-4F41-B76F-D5068F7CD597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19680" cy="3328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19680" cy="3328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2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866520" y="1447920"/>
            <a:ext cx="6619680" cy="272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866520" y="4312440"/>
            <a:ext cx="6619680" cy="213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 rot="5400000">
            <a:off x="7475760" y="1489320"/>
            <a:ext cx="989280" cy="90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2CEBD26-1112-40A2-9E5D-5CCE4C9BA46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rafik 216" descr=""/>
          <p:cNvPicPr/>
          <p:nvPr/>
        </p:nvPicPr>
        <p:blipFill>
          <a:blip r:embed="rId1"/>
          <a:stretch/>
        </p:blipFill>
        <p:spPr>
          <a:xfrm>
            <a:off x="864000" y="1008720"/>
            <a:ext cx="6164640" cy="3959280"/>
          </a:xfrm>
          <a:prstGeom prst="rect">
            <a:avLst/>
          </a:prstGeom>
          <a:ln>
            <a:noFill/>
          </a:ln>
        </p:spPr>
      </p:pic>
      <p:sp>
        <p:nvSpPr>
          <p:cNvPr id="261" name="CustomShape 1"/>
          <p:cNvSpPr/>
          <p:nvPr/>
        </p:nvSpPr>
        <p:spPr>
          <a:xfrm>
            <a:off x="7167240" y="3099240"/>
            <a:ext cx="1328760" cy="644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6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178040" y="3960000"/>
            <a:ext cx="957960" cy="988560"/>
          </a:xfrm>
          <a:prstGeom prst="rect">
            <a:avLst/>
          </a:prstGeom>
          <a:ln w="9360">
            <a:noFill/>
          </a:ln>
        </p:spPr>
      </p:pic>
      <p:sp>
        <p:nvSpPr>
          <p:cNvPr id="263" name="CustomShape 2"/>
          <p:cNvSpPr/>
          <p:nvPr/>
        </p:nvSpPr>
        <p:spPr>
          <a:xfrm>
            <a:off x="576000" y="5760000"/>
            <a:ext cx="591624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train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2C64084-C773-43B5-97BE-76341CD2612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6" name="Table 3"/>
          <p:cNvGraphicFramePr/>
          <p:nvPr/>
        </p:nvGraphicFramePr>
        <p:xfrm>
          <a:off x="2128320" y="19407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train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35.66435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97.54478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48.89626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38.25119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92.77861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29.9590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267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7812360" y="5758560"/>
            <a:ext cx="957960" cy="988560"/>
          </a:xfrm>
          <a:prstGeom prst="rect">
            <a:avLst/>
          </a:prstGeom>
          <a:ln w="936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55A36FB-06D1-4061-85D5-BA22CB4873C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0" name="Table 3"/>
          <p:cNvGraphicFramePr/>
          <p:nvPr/>
        </p:nvGraphicFramePr>
        <p:xfrm>
          <a:off x="2216520" y="20361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D1EDF54-9BB9-41EC-8EF3-8059CE19340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3" name="Table 3"/>
          <p:cNvGraphicFramePr/>
          <p:nvPr/>
        </p:nvGraphicFramePr>
        <p:xfrm>
          <a:off x="2216520" y="20361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Table 1"/>
          <p:cNvGraphicFramePr/>
          <p:nvPr/>
        </p:nvGraphicFramePr>
        <p:xfrm>
          <a:off x="603360" y="3288960"/>
          <a:ext cx="8229240" cy="167688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21600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latin typeface="Arial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161.43988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499.90260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220.64598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81.86309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312.60718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4048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1.00131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275" name="TextShape 2"/>
          <p:cNvSpPr txBox="1"/>
          <p:nvPr/>
        </p:nvSpPr>
        <p:spPr>
          <a:xfrm>
            <a:off x="1440000" y="1800000"/>
            <a:ext cx="8132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1800" spc="-1" strike="noStrike">
                <a:solidFill>
                  <a:srgbClr val="ffffff"/>
                </a:solidFill>
                <a:latin typeface="Arial"/>
              </a:rPr>
              <a:t>?????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66520" y="1447920"/>
            <a:ext cx="6619680" cy="332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66280" y="295560"/>
            <a:ext cx="62748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8DEFE61F-2F18-483E-8EB1-570F760FD41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541440" y="217944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4"/>
          <p:cNvSpPr/>
          <p:nvPr/>
        </p:nvSpPr>
        <p:spPr>
          <a:xfrm>
            <a:off x="866520" y="4777560"/>
            <a:ext cx="6619680" cy="86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05828D84-0D5A-41F7-BDAC-11A59772D54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484560" y="219060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29C8B0E-39CD-406A-BD23-5AAA7D0442E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84560" y="219060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057E8DB-87A1-444D-ABF4-4925BB5494C5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38" name="Grafik 193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2480" cy="5114160"/>
          </a:xfrm>
          <a:prstGeom prst="rect">
            <a:avLst/>
          </a:prstGeom>
          <a:ln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367920" y="6565680"/>
            <a:ext cx="43830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  <a:ea typeface="DejaVu Sans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66520" y="1447920"/>
            <a:ext cx="6619680" cy="332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Grafik 196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200" cy="4577040"/>
          </a:xfrm>
          <a:prstGeom prst="rect">
            <a:avLst/>
          </a:prstGeom>
          <a:ln>
            <a:noFill/>
          </a:ln>
        </p:spPr>
      </p:pic>
      <p:pic>
        <p:nvPicPr>
          <p:cNvPr id="24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7600" cy="1522800"/>
          </a:xfrm>
          <a:prstGeom prst="rect">
            <a:avLst/>
          </a:prstGeom>
          <a:ln>
            <a:noFill/>
          </a:ln>
        </p:spPr>
      </p:pic>
      <p:sp>
        <p:nvSpPr>
          <p:cNvPr id="243" name="CustomShape 2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164B32B8-76B7-4905-B383-F643B154050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6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040" cy="374616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260D87A-D0E7-4CAA-840A-AE9DE8B8F3F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9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1640" cy="509796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5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7600" cy="1522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5B30B95-E9ED-4D94-A3D3-D8F78E9D9BD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3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7600" cy="1522800"/>
          </a:xfrm>
          <a:prstGeom prst="rect">
            <a:avLst/>
          </a:prstGeom>
          <a:ln>
            <a:noFill/>
          </a:ln>
        </p:spPr>
      </p:pic>
      <p:pic>
        <p:nvPicPr>
          <p:cNvPr id="254" name="Grafik 209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2480" cy="511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6D2BDF4-77C1-4573-871B-B64D1428982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7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756360" y="1404360"/>
            <a:ext cx="4066920" cy="4066920"/>
          </a:xfrm>
          <a:prstGeom prst="rect">
            <a:avLst/>
          </a:prstGeom>
          <a:ln>
            <a:noFill/>
          </a:ln>
        </p:spPr>
      </p:pic>
      <p:sp>
        <p:nvSpPr>
          <p:cNvPr id="258" name="CustomShape 3"/>
          <p:cNvSpPr/>
          <p:nvPr/>
        </p:nvSpPr>
        <p:spPr>
          <a:xfrm>
            <a:off x="6436080" y="5758920"/>
            <a:ext cx="1328760" cy="644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59" name="Grafik 7" descr=""/>
          <p:cNvPicPr/>
          <p:nvPr/>
        </p:nvPicPr>
        <p:blipFill>
          <a:blip r:embed="rId2"/>
          <a:stretch/>
        </p:blipFill>
        <p:spPr>
          <a:xfrm>
            <a:off x="4896000" y="1353600"/>
            <a:ext cx="4066920" cy="40456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</TotalTime>
  <Application>LibreOffice/6.3.3.2$Windows_X86_64 LibreOffice_project/a64200df03143b798afd1ec74a12ab50359878ed</Application>
  <Words>303</Words>
  <Paragraphs>119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2020-01-28T15:46:05Z</dcterms:modified>
  <cp:revision>24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